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media/image9.png" ContentType="image/png"/>
  <Override PartName="/ppt/media/image1.png" ContentType="image/png"/>
  <Override PartName="/ppt/media/image8.png" ContentType="image/png"/>
  <Override PartName="/ppt/media/image2.jpeg" ContentType="image/jpeg"/>
  <Override PartName="/ppt/media/image3.png" ContentType="image/png"/>
  <Override PartName="/ppt/media/image4.jpeg" ContentType="image/jpeg"/>
  <Override PartName="/ppt/media/image7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r-Latn-R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r-Latn-R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r-Latn-R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r-Latn-R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r-Latn-R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r-Latn-R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2CA688B-6106-437B-8B80-8CE58C7C1CFD}" type="datetime">
              <a:rPr b="0" lang="sr-Latn-RS" sz="1200" spc="-1" strike="noStrike">
                <a:solidFill>
                  <a:srgbClr val="8b8b8b"/>
                </a:solidFill>
                <a:latin typeface="Calibri"/>
              </a:rPr>
              <a:t>10.10.19</a:t>
            </a:fld>
            <a:endParaRPr b="0" lang="sr-Latn-R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sr-Latn-R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93BAD21-2181-4FB5-AB75-5C427F8E523A}" type="slidenum">
              <a:rPr b="0" lang="sr-Latn-R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sr-Latn-R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040CF25-7CAB-40BC-B56C-E0DBB8B0CF62}" type="datetime">
              <a:rPr b="0" lang="sr-Latn-RS" sz="1200" spc="-1" strike="noStrike">
                <a:solidFill>
                  <a:srgbClr val="8b8b8b"/>
                </a:solidFill>
                <a:latin typeface="Calibri"/>
              </a:rPr>
              <a:t>10.10.19</a:t>
            </a:fld>
            <a:endParaRPr b="0" lang="sr-Latn-R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sr-Latn-R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FADD771-10AB-44C8-A789-07C709FC109C}" type="slidenum">
              <a:rPr b="0" lang="sr-Latn-R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sr-Latn-R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C5FDE50-78CE-4A91-BF45-DB1F21E2EBD4}" type="datetime">
              <a:rPr b="0" lang="sr-Latn-RS" sz="1200" spc="-1" strike="noStrike">
                <a:solidFill>
                  <a:srgbClr val="8b8b8b"/>
                </a:solidFill>
                <a:latin typeface="Calibri"/>
              </a:rPr>
              <a:t>10.10.19</a:t>
            </a:fld>
            <a:endParaRPr b="0" lang="sr-Latn-RS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sr-Latn-RS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0B43BC9-4DD6-4C49-9112-BD9D4C8D6812}" type="slidenum">
              <a:rPr b="0" lang="sr-Latn-R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sr-Latn-RS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76000" y="42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000000"/>
                </a:solidFill>
                <a:latin typeface="Calibri"/>
              </a:rPr>
              <a:t>Objekti i klase</a:t>
            </a:r>
            <a:endParaRPr b="1" lang="en-US" sz="5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455760" y="3960000"/>
            <a:ext cx="3318480" cy="2210040"/>
          </a:xfrm>
          <a:prstGeom prst="rect">
            <a:avLst/>
          </a:prstGeom>
          <a:ln>
            <a:noFill/>
          </a:ln>
        </p:spPr>
      </p:pic>
      <p:pic>
        <p:nvPicPr>
          <p:cNvPr id="125" name="Picture 2" descr=""/>
          <p:cNvPicPr/>
          <p:nvPr/>
        </p:nvPicPr>
        <p:blipFill>
          <a:blip r:embed="rId2"/>
          <a:stretch/>
        </p:blipFill>
        <p:spPr>
          <a:xfrm>
            <a:off x="5223960" y="4029840"/>
            <a:ext cx="3416040" cy="2162160"/>
          </a:xfrm>
          <a:prstGeom prst="rect">
            <a:avLst/>
          </a:prstGeom>
          <a:ln>
            <a:noFill/>
          </a:ln>
        </p:spPr>
      </p:pic>
      <p:sp>
        <p:nvSpPr>
          <p:cNvPr id="126" name="TextShape 2"/>
          <p:cNvSpPr txBox="1"/>
          <p:nvPr/>
        </p:nvSpPr>
        <p:spPr>
          <a:xfrm>
            <a:off x="3024000" y="3253680"/>
            <a:ext cx="4464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sr-Latn-RS" sz="1800" spc="-1" strike="noStrike">
                <a:latin typeface="Arial"/>
              </a:rPr>
              <a:t>Primeri objekata: </a:t>
            </a:r>
            <a:endParaRPr b="0" lang="sr-Latn-RS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 descr=""/>
          <p:cNvPicPr/>
          <p:nvPr/>
        </p:nvPicPr>
        <p:blipFill>
          <a:blip r:embed="rId1"/>
          <a:stretch/>
        </p:blipFill>
        <p:spPr>
          <a:xfrm>
            <a:off x="251640" y="188640"/>
            <a:ext cx="8448480" cy="648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227520" y="188640"/>
            <a:ext cx="8592120" cy="640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"/>
          <p:cNvPicPr/>
          <p:nvPr/>
        </p:nvPicPr>
        <p:blipFill>
          <a:blip r:embed="rId1"/>
          <a:stretch/>
        </p:blipFill>
        <p:spPr>
          <a:xfrm>
            <a:off x="322920" y="188640"/>
            <a:ext cx="8425080" cy="6424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179640" y="108000"/>
            <a:ext cx="8856720" cy="669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"/>
          <p:cNvPicPr/>
          <p:nvPr/>
        </p:nvPicPr>
        <p:blipFill>
          <a:blip r:embed="rId1"/>
          <a:stretch/>
        </p:blipFill>
        <p:spPr>
          <a:xfrm>
            <a:off x="107640" y="471600"/>
            <a:ext cx="9943920" cy="5914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251640" y="442800"/>
            <a:ext cx="9905760" cy="5971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 descr=""/>
          <p:cNvPicPr/>
          <p:nvPr/>
        </p:nvPicPr>
        <p:blipFill>
          <a:blip r:embed="rId1"/>
          <a:stretch/>
        </p:blipFill>
        <p:spPr>
          <a:xfrm>
            <a:off x="179640" y="476280"/>
            <a:ext cx="9857880" cy="5905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251640" y="504720"/>
            <a:ext cx="10000800" cy="584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 descr=""/>
          <p:cNvPicPr/>
          <p:nvPr/>
        </p:nvPicPr>
        <p:blipFill>
          <a:blip r:embed="rId1"/>
          <a:stretch/>
        </p:blipFill>
        <p:spPr>
          <a:xfrm>
            <a:off x="179640" y="452520"/>
            <a:ext cx="9867600" cy="595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"/>
          <p:cNvPicPr/>
          <p:nvPr/>
        </p:nvPicPr>
        <p:blipFill>
          <a:blip r:embed="rId1"/>
          <a:stretch/>
        </p:blipFill>
        <p:spPr>
          <a:xfrm>
            <a:off x="251640" y="452520"/>
            <a:ext cx="9934200" cy="595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tretch/>
        </p:blipFill>
        <p:spPr>
          <a:xfrm>
            <a:off x="107640" y="0"/>
            <a:ext cx="9036000" cy="694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"/>
          <p:cNvPicPr/>
          <p:nvPr/>
        </p:nvPicPr>
        <p:blipFill>
          <a:blip r:embed="rId1"/>
          <a:stretch/>
        </p:blipFill>
        <p:spPr>
          <a:xfrm>
            <a:off x="179640" y="457920"/>
            <a:ext cx="9934200" cy="5943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2" descr=""/>
          <p:cNvPicPr/>
          <p:nvPr/>
        </p:nvPicPr>
        <p:blipFill>
          <a:blip r:embed="rId1"/>
          <a:stretch/>
        </p:blipFill>
        <p:spPr>
          <a:xfrm>
            <a:off x="179640" y="477360"/>
            <a:ext cx="9886680" cy="5943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2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2" name="Picture 6" descr=""/>
          <p:cNvPicPr/>
          <p:nvPr/>
        </p:nvPicPr>
        <p:blipFill>
          <a:blip r:embed="rId1"/>
          <a:stretch/>
        </p:blipFill>
        <p:spPr>
          <a:xfrm>
            <a:off x="289440" y="282240"/>
            <a:ext cx="8227800" cy="588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 descr=""/>
          <p:cNvPicPr/>
          <p:nvPr/>
        </p:nvPicPr>
        <p:blipFill>
          <a:blip r:embed="rId1"/>
          <a:stretch/>
        </p:blipFill>
        <p:spPr>
          <a:xfrm>
            <a:off x="147960" y="908640"/>
            <a:ext cx="8439480" cy="403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0" y="-54360"/>
            <a:ext cx="9036000" cy="6884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Picture 2" descr=""/>
          <p:cNvPicPr/>
          <p:nvPr/>
        </p:nvPicPr>
        <p:blipFill>
          <a:blip r:embed="rId1"/>
          <a:stretch/>
        </p:blipFill>
        <p:spPr>
          <a:xfrm>
            <a:off x="179640" y="80280"/>
            <a:ext cx="8856720" cy="6751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Picture 2" descr=""/>
          <p:cNvPicPr/>
          <p:nvPr/>
        </p:nvPicPr>
        <p:blipFill>
          <a:blip r:embed="rId1"/>
          <a:stretch/>
        </p:blipFill>
        <p:spPr>
          <a:xfrm>
            <a:off x="107640" y="0"/>
            <a:ext cx="10890000" cy="6597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"/>
          <p:cNvPicPr/>
          <p:nvPr/>
        </p:nvPicPr>
        <p:blipFill>
          <a:blip r:embed="rId1"/>
          <a:stretch/>
        </p:blipFill>
        <p:spPr>
          <a:xfrm>
            <a:off x="107640" y="375840"/>
            <a:ext cx="9639000" cy="5981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323640" y="432360"/>
            <a:ext cx="9543600" cy="5962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Application>LibreOffice/6.0.1.1$Windows_x86 LibreOffice_project/60bfb1526849283ce2491346ed2aa51c465abfe6</Application>
  <Words>3</Words>
  <Paragraphs>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2019-10-07T06:49:58Z</dcterms:created>
  <dc:creator>Profesor</dc:creator>
  <dc:description/>
  <dc:language>sr-Latn-RS</dc:language>
  <cp:lastModifiedBy/>
  <dcterms:modified xsi:type="dcterms:W3CDTF">2019-10-10T22:08:50Z</dcterms:modified>
  <cp:revision>4</cp:revision>
  <dc:subject/>
  <dc:title>Objekti i klase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